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483" r:id="rId2"/>
    <p:sldId id="463" r:id="rId3"/>
    <p:sldId id="398" r:id="rId4"/>
    <p:sldId id="484" r:id="rId5"/>
    <p:sldId id="485" r:id="rId6"/>
    <p:sldId id="486" r:id="rId7"/>
    <p:sldId id="487" r:id="rId8"/>
    <p:sldId id="419" r:id="rId9"/>
    <p:sldId id="466" r:id="rId10"/>
    <p:sldId id="488" r:id="rId11"/>
    <p:sldId id="489" r:id="rId12"/>
    <p:sldId id="490" r:id="rId13"/>
    <p:sldId id="491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9/CDS%20code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How Connection Works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xmlns="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:a16="http://schemas.microsoft.com/office/drawing/2014/main" xmlns="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:a16="http://schemas.microsoft.com/office/drawing/2014/main" xmlns="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xmlns="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:a16="http://schemas.microsoft.com/office/drawing/2014/main" xmlns="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Acquired Data 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9" y="942678"/>
            <a:ext cx="4761905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CDS View for Analytics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7925" y="12216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hlinkClick r:id="rId3"/>
              </a:rPr>
              <a:t>CDS View Code</a:t>
            </a:r>
            <a:endParaRPr lang="en-US" sz="2000" b="1" dirty="0"/>
          </a:p>
        </p:txBody>
      </p:sp>
      <p:pic>
        <p:nvPicPr>
          <p:cNvPr id="4100" name="Picture 4" descr="Free Vector | People working at the office flat desig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2843306" y="1501412"/>
            <a:ext cx="7989951" cy="495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Consume CDS in Analytics Cloud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004845"/>
            <a:ext cx="11693236" cy="53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4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59" y="701318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189346" y="1070168"/>
            <a:ext cx="116962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SAP Fiori Integration </a:t>
            </a:r>
            <a:endParaRPr lang="en-US" i="1" dirty="0" smtClean="0"/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pPr lvl="0"/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Create CDS for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Consume CDS View in Analytics Cloud (SAC)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94"/>
          <a:stretch/>
        </p:blipFill>
        <p:spPr bwMode="auto">
          <a:xfrm>
            <a:off x="5403604" y="2551925"/>
            <a:ext cx="6960870" cy="42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SAP Analytics Designer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706" y="856167"/>
            <a:ext cx="115161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SAP 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Cloud,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 designer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enables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application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designers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sophisticated Planning and Smart applications.</a:t>
            </a:r>
          </a:p>
          <a:p>
            <a:endParaRPr lang="en-US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use different controls like Input, Dropdown, Checkbox, Radio Button, and powerful scripting capabilities using Java Script lightweight.</a:t>
            </a:r>
          </a:p>
          <a:p>
            <a:r>
              <a:rPr lang="en-US" dirty="0"/>
              <a:t>Java Script is a browser’s programming language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has nothing to do with Java Programming</a:t>
            </a:r>
            <a:r>
              <a:rPr lang="en-US" dirty="0" smtClean="0"/>
              <a:t>.  </a:t>
            </a:r>
            <a:r>
              <a:rPr lang="en-US" dirty="0"/>
              <a:t>Every browser understand JS Directly.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</a:t>
            </a:r>
            <a:r>
              <a:rPr lang="en-US" dirty="0" smtClean="0">
                <a:solidFill>
                  <a:schemeClr val="bg1"/>
                </a:solidFill>
              </a:rPr>
              <a:t>Dashboards for BI , Planning etc.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       Story                              v  s          Application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Hierarchy Representation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xmlns="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  <a:endParaRPr lang="en-US" sz="2400" b="1" kern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  <a:endParaRPr lang="en-US" sz="2400" b="1" kern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xmlns="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xmlns="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xmlns="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xmlns="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xmlns="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xmlns="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xmlns="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:a16="http://schemas.microsoft.com/office/drawing/2014/main" xmlns="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xmlns="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xmlns="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xmlns="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:a16="http://schemas.microsoft.com/office/drawing/2014/main" xmlns="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:a16="http://schemas.microsoft.com/office/drawing/2014/main" xmlns="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xmlns="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xmlns="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xmlns="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xmlns="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xmlns="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xmlns="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xmlns="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xmlns="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xmlns="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xmlns="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xmlns="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xmlns="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xmlns="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Analytic Designer Application 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2" y="1045426"/>
            <a:ext cx="10928571" cy="5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Fiori Integration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8" y="1044549"/>
            <a:ext cx="10807143" cy="54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:a16="http://schemas.microsoft.com/office/drawing/2014/main" xmlns:mc="http://schemas.openxmlformats.org/markup-compatibility/2006" xmlns="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</a:t>
            </a:r>
            <a:r>
              <a:rPr lang="en-US" sz="1600" dirty="0" smtClean="0"/>
              <a:t>be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/>
              <a:t>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</a:t>
            </a:r>
            <a:r>
              <a:rPr lang="en-US" sz="1600" dirty="0" smtClean="0"/>
              <a:t>system. Data </a:t>
            </a:r>
            <a:r>
              <a:rPr lang="en-US" sz="1600" dirty="0"/>
              <a:t>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6250</TotalTime>
  <Words>475</Words>
  <Application>Microsoft Office PowerPoint</Application>
  <PresentationFormat>Widescreen</PresentationFormat>
  <Paragraphs>121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567</cp:revision>
  <dcterms:created xsi:type="dcterms:W3CDTF">2016-07-10T03:33:26Z</dcterms:created>
  <dcterms:modified xsi:type="dcterms:W3CDTF">2021-05-20T03:34:01Z</dcterms:modified>
</cp:coreProperties>
</file>